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950" r:id="rId2"/>
    <p:sldId id="1416" r:id="rId3"/>
    <p:sldId id="656" r:id="rId4"/>
    <p:sldId id="657" r:id="rId5"/>
    <p:sldId id="1227" r:id="rId6"/>
    <p:sldId id="661" r:id="rId7"/>
    <p:sldId id="658" r:id="rId8"/>
    <p:sldId id="1228" r:id="rId9"/>
    <p:sldId id="659" r:id="rId10"/>
    <p:sldId id="660" r:id="rId11"/>
    <p:sldId id="713" r:id="rId12"/>
    <p:sldId id="1229" r:id="rId13"/>
    <p:sldId id="1230" r:id="rId14"/>
    <p:sldId id="1226" r:id="rId15"/>
    <p:sldId id="518" r:id="rId16"/>
    <p:sldId id="520" r:id="rId17"/>
    <p:sldId id="521" r:id="rId18"/>
    <p:sldId id="522" r:id="rId19"/>
    <p:sldId id="1487" r:id="rId20"/>
    <p:sldId id="523" r:id="rId21"/>
    <p:sldId id="1486" r:id="rId22"/>
    <p:sldId id="1233" r:id="rId23"/>
    <p:sldId id="1234" r:id="rId24"/>
    <p:sldId id="1235" r:id="rId25"/>
    <p:sldId id="1236" r:id="rId26"/>
    <p:sldId id="1237" r:id="rId27"/>
    <p:sldId id="1238" r:id="rId28"/>
    <p:sldId id="1239" r:id="rId29"/>
    <p:sldId id="1240" r:id="rId30"/>
    <p:sldId id="1190" r:id="rId31"/>
    <p:sldId id="1191" r:id="rId32"/>
    <p:sldId id="1192" r:id="rId33"/>
    <p:sldId id="1193" r:id="rId34"/>
    <p:sldId id="1194" r:id="rId35"/>
    <p:sldId id="1195" r:id="rId36"/>
    <p:sldId id="1196" r:id="rId37"/>
    <p:sldId id="526" r:id="rId38"/>
    <p:sldId id="1482" r:id="rId39"/>
    <p:sldId id="382" r:id="rId40"/>
    <p:sldId id="383" r:id="rId41"/>
    <p:sldId id="385" r:id="rId42"/>
    <p:sldId id="395" r:id="rId43"/>
    <p:sldId id="1488" r:id="rId44"/>
    <p:sldId id="396" r:id="rId45"/>
    <p:sldId id="397" r:id="rId46"/>
    <p:sldId id="398" r:id="rId47"/>
    <p:sldId id="399" r:id="rId48"/>
    <p:sldId id="421" r:id="rId49"/>
    <p:sldId id="542" r:id="rId50"/>
    <p:sldId id="543" r:id="rId51"/>
    <p:sldId id="482" r:id="rId52"/>
    <p:sldId id="1296" r:id="rId53"/>
    <p:sldId id="651" r:id="rId54"/>
    <p:sldId id="1297" r:id="rId55"/>
    <p:sldId id="1489" r:id="rId56"/>
    <p:sldId id="1490" r:id="rId57"/>
    <p:sldId id="1491" r:id="rId58"/>
    <p:sldId id="1298" r:id="rId59"/>
    <p:sldId id="1299" r:id="rId60"/>
    <p:sldId id="1300" r:id="rId61"/>
    <p:sldId id="1301" r:id="rId62"/>
    <p:sldId id="1492" r:id="rId63"/>
    <p:sldId id="1493" r:id="rId64"/>
    <p:sldId id="1494" r:id="rId65"/>
    <p:sldId id="1495" r:id="rId66"/>
    <p:sldId id="1496" r:id="rId67"/>
    <p:sldId id="1497" r:id="rId68"/>
    <p:sldId id="1498" r:id="rId69"/>
    <p:sldId id="1499" r:id="rId70"/>
    <p:sldId id="1481" r:id="rId71"/>
    <p:sldId id="1500" r:id="rId72"/>
    <p:sldId id="1501" r:id="rId73"/>
    <p:sldId id="1502" r:id="rId74"/>
    <p:sldId id="1503" r:id="rId75"/>
    <p:sldId id="1504" r:id="rId76"/>
    <p:sldId id="1505" r:id="rId77"/>
    <p:sldId id="1506" r:id="rId78"/>
    <p:sldId id="1507" r:id="rId79"/>
    <p:sldId id="1508" r:id="rId80"/>
    <p:sldId id="1509" r:id="rId81"/>
    <p:sldId id="1510" r:id="rId82"/>
    <p:sldId id="1511" r:id="rId83"/>
    <p:sldId id="1512" r:id="rId84"/>
    <p:sldId id="1513" r:id="rId85"/>
    <p:sldId id="1514" r:id="rId86"/>
    <p:sldId id="1515" r:id="rId87"/>
    <p:sldId id="1516" r:id="rId88"/>
    <p:sldId id="954" r:id="rId89"/>
    <p:sldId id="1480" r:id="rId90"/>
    <p:sldId id="1411" r:id="rId91"/>
    <p:sldId id="1408" r:id="rId92"/>
    <p:sldId id="1485" r:id="rId93"/>
    <p:sldId id="1484" r:id="rId94"/>
    <p:sldId id="1410" r:id="rId95"/>
    <p:sldId id="1281" r:id="rId96"/>
    <p:sldId id="1339" r:id="rId97"/>
    <p:sldId id="946" r:id="rId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656"/>
            <p14:sldId id="657"/>
            <p14:sldId id="1227"/>
            <p14:sldId id="661"/>
            <p14:sldId id="658"/>
            <p14:sldId id="1228"/>
            <p14:sldId id="659"/>
            <p14:sldId id="660"/>
            <p14:sldId id="713"/>
            <p14:sldId id="1229"/>
            <p14:sldId id="1230"/>
            <p14:sldId id="1226"/>
            <p14:sldId id="518"/>
            <p14:sldId id="520"/>
            <p14:sldId id="521"/>
            <p14:sldId id="522"/>
            <p14:sldId id="1487"/>
            <p14:sldId id="523"/>
            <p14:sldId id="1486"/>
            <p14:sldId id="1233"/>
            <p14:sldId id="1234"/>
            <p14:sldId id="1235"/>
            <p14:sldId id="1236"/>
            <p14:sldId id="1237"/>
            <p14:sldId id="1238"/>
            <p14:sldId id="1239"/>
            <p14:sldId id="1240"/>
            <p14:sldId id="1190"/>
            <p14:sldId id="1191"/>
            <p14:sldId id="1192"/>
            <p14:sldId id="1193"/>
            <p14:sldId id="1194"/>
            <p14:sldId id="1195"/>
            <p14:sldId id="1196"/>
            <p14:sldId id="526"/>
            <p14:sldId id="1482"/>
            <p14:sldId id="382"/>
            <p14:sldId id="383"/>
            <p14:sldId id="385"/>
            <p14:sldId id="395"/>
            <p14:sldId id="1488"/>
            <p14:sldId id="396"/>
            <p14:sldId id="397"/>
            <p14:sldId id="398"/>
            <p14:sldId id="399"/>
            <p14:sldId id="421"/>
            <p14:sldId id="542"/>
            <p14:sldId id="543"/>
            <p14:sldId id="482"/>
            <p14:sldId id="1296"/>
            <p14:sldId id="651"/>
            <p14:sldId id="1297"/>
            <p14:sldId id="1489"/>
            <p14:sldId id="1490"/>
            <p14:sldId id="1491"/>
            <p14:sldId id="1298"/>
            <p14:sldId id="1299"/>
            <p14:sldId id="1300"/>
            <p14:sldId id="1301"/>
            <p14:sldId id="1492"/>
            <p14:sldId id="1493"/>
            <p14:sldId id="1494"/>
            <p14:sldId id="1495"/>
            <p14:sldId id="1496"/>
            <p14:sldId id="1497"/>
            <p14:sldId id="1498"/>
            <p14:sldId id="1499"/>
            <p14:sldId id="1481"/>
            <p14:sldId id="1500"/>
            <p14:sldId id="1501"/>
            <p14:sldId id="1502"/>
            <p14:sldId id="1503"/>
            <p14:sldId id="1504"/>
            <p14:sldId id="1505"/>
            <p14:sldId id="1506"/>
            <p14:sldId id="1507"/>
            <p14:sldId id="1508"/>
            <p14:sldId id="1509"/>
            <p14:sldId id="1510"/>
            <p14:sldId id="1511"/>
            <p14:sldId id="1512"/>
            <p14:sldId id="1513"/>
            <p14:sldId id="1514"/>
            <p14:sldId id="1515"/>
            <p14:sldId id="1516"/>
            <p14:sldId id="954"/>
            <p14:sldId id="1480"/>
            <p14:sldId id="1411"/>
            <p14:sldId id="1408"/>
            <p14:sldId id="1485"/>
            <p14:sldId id="1484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31" autoAdjust="0"/>
    <p:restoredTop sz="82242" autoAdjust="0"/>
  </p:normalViewPr>
  <p:slideViewPr>
    <p:cSldViewPr>
      <p:cViewPr varScale="1">
        <p:scale>
          <a:sx n="91" d="100"/>
          <a:sy n="91" d="100"/>
        </p:scale>
        <p:origin x="2622" y="78"/>
      </p:cViewPr>
      <p:guideLst>
        <p:guide orient="horz" pos="216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06/02/2026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ADAEF-317B-105A-DA2A-255718BAA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DE83C8-C15C-7D74-CADE-CD6223381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4B5C73-270B-D1BF-9A83-01016B728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EE49A-EF2B-208D-B37C-877740E456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95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D3226-1C14-CD1F-F7A5-D50D5CBF6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0DC1A3-0363-00DC-A875-907F9EE27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50FE77-19D6-73DC-6093-39B6B61A8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E5483-D092-F219-9628-FB8F7653E7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474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963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0277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06/02/2026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06/02/2026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06/02/2026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8th February 2026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Rain came and wind blew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house was built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safe with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20530" y="-1494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7/11</a:t>
            </a:r>
          </a:p>
        </p:txBody>
      </p:sp>
    </p:spTree>
    <p:extLst>
      <p:ext uri="{BB962C8B-B14F-4D97-AF65-F5344CB8AC3E}">
        <p14:creationId xmlns:p14="http://schemas.microsoft.com/office/powerpoint/2010/main" val="3141125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I’m standing strong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my house is built on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70580" y="-1494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8/11</a:t>
            </a:r>
          </a:p>
        </p:txBody>
      </p:sp>
    </p:spTree>
    <p:extLst>
      <p:ext uri="{BB962C8B-B14F-4D97-AF65-F5344CB8AC3E}">
        <p14:creationId xmlns:p14="http://schemas.microsoft.com/office/powerpoint/2010/main" val="990000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B5E67-6926-CEAC-7572-0D53D015A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42058C9-6E33-F044-1327-1618FB68E1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497D1-58AE-5694-624B-8A8A306E6F08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3021276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83FB5-F53D-DF2E-57E4-B4DAE0761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F72EC77-6804-341F-B94C-B88071B77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AF634-1276-6116-F372-5CEF9DC00B46}"/>
              </a:ext>
            </a:extLst>
          </p:cNvPr>
          <p:cNvSpPr txBox="1"/>
          <p:nvPr/>
        </p:nvSpPr>
        <p:spPr>
          <a:xfrm>
            <a:off x="8192527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358036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88CCC-7FED-7C25-A215-83C40781E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41FF4CD-96A9-B1D4-E6A2-4BFBC7F64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0DBD3-C0EC-08D9-DB95-5A20347BD8A6}"/>
              </a:ext>
            </a:extLst>
          </p:cNvPr>
          <p:cNvSpPr txBox="1"/>
          <p:nvPr/>
        </p:nvSpPr>
        <p:spPr>
          <a:xfrm>
            <a:off x="8316416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11/11</a:t>
            </a:r>
          </a:p>
        </p:txBody>
      </p:sp>
    </p:spTree>
    <p:extLst>
      <p:ext uri="{BB962C8B-B14F-4D97-AF65-F5344CB8AC3E}">
        <p14:creationId xmlns:p14="http://schemas.microsoft.com/office/powerpoint/2010/main" val="3832469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Your Love Never Fails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5337172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Anthony Skinner | Chris </a:t>
            </a:r>
            <a:r>
              <a:rPr lang="en-GB" sz="1200" dirty="0" err="1">
                <a:solidFill>
                  <a:schemeClr val="bg1"/>
                </a:solidFill>
              </a:rPr>
              <a:t>McClarney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2008 Integrity's Alleluia!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Out Of The Cave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Nothing can separate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if I ran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love never fails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know I still make mistakes but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new mercies for me </a:t>
            </a:r>
            <a:r>
              <a:rPr lang="en-GB" sz="3600" dirty="0" err="1">
                <a:solidFill>
                  <a:schemeClr val="bg1"/>
                </a:solidFill>
              </a:rPr>
              <a:t>ev'ryday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Your love never fails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(And) You stay the same through the ages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love never changes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may be pain in the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joy comes in the morning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when the oceans rage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don't have to be afraid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Because I know that You love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(Your love never fails)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1570588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 wind is strong and the water's deep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I'm not alone here in these open seas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love never fails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chasm is far too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never thought I'd reach the other side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love never fails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810902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2C397-59FA-2CF4-D207-856B422C7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4E085CD-C849-CDD0-2082-5DB3E69B7F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(And) You stay the same through the ages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love never changes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may be pain in the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joy comes in the morning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when the oceans rage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don't have to be afraid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Because I know that You love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(Your love never fails)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22B8DF-F77A-D348-8D32-66228737F6CB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956414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C0F6-02FB-2B55-0DD1-0652500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make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Work together for my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make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Work together for my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1241289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0FF40-4FCA-8E2E-86B2-5F6E3AB1B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09072CE-736A-9F42-AB2C-654767D7C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(And) You stay the same through the ages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love never changes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may be pain in the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joy comes in the morning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when the oceans rage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don't have to be afraid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Because I know that You love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(Your love never fails)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60F5B-2CF6-A9DE-CECA-5E9E8F49C8A8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292161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 Come To The Altar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7051511</a:t>
            </a:r>
          </a:p>
          <a:p>
            <a:r>
              <a:rPr lang="en-GB" sz="1200" dirty="0">
                <a:solidFill>
                  <a:schemeClr val="bg1"/>
                </a:solidFill>
              </a:rPr>
              <a:t>Chris Brown | Mack Brock | Steven Furtick | Wade Joye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2015 Music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512451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Are you hurting and broken within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Overwhelmed by the weight of your sin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Have you come to the end of yourself</a:t>
            </a:r>
          </a:p>
          <a:p>
            <a:r>
              <a:rPr lang="en-GB" sz="3600" dirty="0">
                <a:solidFill>
                  <a:schemeClr val="bg1"/>
                </a:solidFill>
              </a:rPr>
              <a:t>Do you thirst for a drink from the well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683240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come to the altar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arms are open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Forgiveness was bought with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precious blood of Jesus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90885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Leave behind your regrets and mistakes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today there's no reason to wait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Bring your sorrows and trade them for joy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ashes a new life is born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658786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come to the altar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arms are open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Forgiveness was bought with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precious blood of Jesus Christ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341193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Oh what a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Isn't he wonderful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alleluia Christ is risen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Bow down before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Lord of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alleluia Christ is risen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4089763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come to the altar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arms are open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Forgiveness was bought with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precious blood of Jesus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1628447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Bear your cross as you wait for the crown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Tell the world of the treasure you've found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1848500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Firm Foundation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(He Won't)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7188203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Austin Davis | Chandler Moore | Cody Carnes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For Humans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Writer's Roof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A.L.K.D. Music (Admin. by Watershed Music Group (Admin. by Capitol CMG Publishing))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14105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Waiting Here For You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5925663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Tomlin | Jesse Reeves | Martin Smith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Rising Springs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Smith United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0811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faith can move the mountains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mountains move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come with expectation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Waiting here for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Waiting here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1460942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You're the Lord of all creation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still You know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Author of salvation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You've loved us from the start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145440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Waiting here for You with our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Lifted high in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it's You we adore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Singing alleluia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264809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</a:t>
            </a:r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You've promised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faithfulness is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</a:t>
            </a:r>
            <a:r>
              <a:rPr lang="en-GB" sz="4000" dirty="0" err="1">
                <a:solidFill>
                  <a:schemeClr val="bg1"/>
                </a:solidFill>
              </a:rPr>
              <a:t>desp'rate</a:t>
            </a:r>
            <a:r>
              <a:rPr lang="en-GB" sz="4000" dirty="0">
                <a:solidFill>
                  <a:schemeClr val="bg1"/>
                </a:solidFill>
              </a:rPr>
              <a:t> for Your presence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we need is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4200842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will wait for You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step with You Lord we sing alleluia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713722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Singing alleluia </a:t>
            </a:r>
            <a:r>
              <a:rPr lang="en-GB" sz="4000" dirty="0" err="1">
                <a:solidFill>
                  <a:schemeClr val="bg1"/>
                </a:solidFill>
              </a:rPr>
              <a:t>alleluia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Singing alleluia </a:t>
            </a:r>
            <a:r>
              <a:rPr lang="en-GB" sz="4000" dirty="0" err="1">
                <a:solidFill>
                  <a:schemeClr val="bg1"/>
                </a:solidFill>
              </a:rPr>
              <a:t>alleluia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03358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Waiting here for You with our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Lifted high in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it's You we adore singing alleluia</a:t>
            </a:r>
          </a:p>
          <a:p>
            <a:r>
              <a:rPr lang="en-GB" sz="4000" dirty="0">
                <a:solidFill>
                  <a:schemeClr val="bg1"/>
                </a:solidFill>
              </a:rPr>
              <a:t>(We’re) singing alleluia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409087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B2C4B-526E-8EBF-B18C-B20AD90E7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0B71-7FF6-EB09-C65F-8F97DAD8C578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1238DE0-D805-3204-4040-D15785721F2C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59CC6-79C8-CEC0-D2BB-B42E89E1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20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000" dirty="0"/>
              <a:t>Raise A Hallelujah</a:t>
            </a:r>
          </a:p>
          <a:p>
            <a:r>
              <a:rPr lang="en-GB" sz="1200" dirty="0"/>
              <a:t> </a:t>
            </a:r>
          </a:p>
          <a:p>
            <a:endParaRPr lang="en-GB" sz="1200" dirty="0"/>
          </a:p>
          <a:p>
            <a:r>
              <a:rPr lang="en-GB" sz="1200" dirty="0"/>
              <a:t>CCLI Song # 7119315</a:t>
            </a:r>
          </a:p>
          <a:p>
            <a:r>
              <a:rPr lang="en-GB" sz="1200" dirty="0"/>
              <a:t>Jake Stevens | Jonathan David </a:t>
            </a:r>
            <a:r>
              <a:rPr lang="en-GB" sz="1200" dirty="0" err="1"/>
              <a:t>Helser</a:t>
            </a:r>
            <a:r>
              <a:rPr lang="en-GB" sz="1200" dirty="0"/>
              <a:t> | Melissa </a:t>
            </a:r>
            <a:r>
              <a:rPr lang="en-GB" sz="1200" dirty="0" err="1"/>
              <a:t>Helser</a:t>
            </a:r>
            <a:r>
              <a:rPr lang="en-GB" sz="1200" dirty="0"/>
              <a:t> | Molly Skaggs</a:t>
            </a:r>
          </a:p>
          <a:p>
            <a:r>
              <a:rPr lang="en-GB" sz="1200" dirty="0"/>
              <a:t>© 2018 Bethel Music Publishing (Admin. by Song Solutions)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1/11</a:t>
            </a:r>
          </a:p>
        </p:txBody>
      </p:sp>
    </p:spTree>
    <p:extLst>
      <p:ext uri="{BB962C8B-B14F-4D97-AF65-F5344CB8AC3E}">
        <p14:creationId xmlns:p14="http://schemas.microsoft.com/office/powerpoint/2010/main" val="3477359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raise a hallelujah in the presence of my enemies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raise a hallelujah louder than the unbelief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raise a hallelujah my weapon is a melody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raise a hallelujah Heaven comes to fight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I’m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sing in the middle of the storm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Louder and louder you’re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hear my praises roar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Up from the ashes hope will arise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Death is defeated the King is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raise a hallelujah with everything inside of me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raise a hallelujah I will watch the darkness flee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raise a hallelujah in the middle of the mystery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raise a hallelujah fear you lost your hold on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C00D4-7B52-7FAB-C274-3A8EA1451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01A7649-64AE-DBB6-1DBC-DB5F68E6C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I’m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sing in the middle of the storm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Louder and louder you’re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hear my praises roar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Up from the ashes hope will arise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Death is defeated the King is alive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EC669E-3CE3-BEDF-86B4-14F07F06B89F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717321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Sing a little louder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(Sing a little louder)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Sing a little louder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(Sing a little louder)</a:t>
            </a:r>
            <a:br>
              <a:rPr lang="en-GB" sz="5400" dirty="0">
                <a:solidFill>
                  <a:schemeClr val="bg1"/>
                </a:solidFill>
              </a:rPr>
            </a:b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Sing a little louder in the presence of my enemies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Sing a little louder, louder than the unbelief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Sing a little louder my weapon is a melody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Sing a little louder Heaven comes to fight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I’m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sing in the middle of the storm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Louder and louder you’re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hear my praises roar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Up from the ashes hope will arise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Death is defeated the King is alive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REPEAT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33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raise a hallelujah in the presence of my enemies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raise a hallelujah louder than the unbelief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raise a hallelujah my weapon is a melody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raise a hallelujah Heaven comes to fight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Cornerstone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6158927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Edward Mote | Eric </a:t>
            </a:r>
            <a:r>
              <a:rPr lang="en-GB" sz="1200" dirty="0" err="1">
                <a:solidFill>
                  <a:schemeClr val="bg1"/>
                </a:solidFill>
              </a:rPr>
              <a:t>Liljero</a:t>
            </a:r>
            <a:r>
              <a:rPr lang="en-GB" sz="1200" dirty="0">
                <a:solidFill>
                  <a:schemeClr val="bg1"/>
                </a:solidFill>
              </a:rPr>
              <a:t> | 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Reuben Morgan | William Batchelder Bradbury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Hillsong MP Songs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UK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32217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hope is built on nothing less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Than Jesus' blood and righteousness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dare not trust the sweetest frame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wholly trust in Jesus'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006420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719FA-A440-CBC2-9F6F-00E858660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0EBF4FF-D73F-0368-0A47-8DD10FB69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B425B-D41C-24DD-3A5F-EBB18770A7BC}"/>
              </a:ext>
            </a:extLst>
          </p:cNvPr>
          <p:cNvSpPr txBox="1"/>
          <p:nvPr/>
        </p:nvSpPr>
        <p:spPr>
          <a:xfrm>
            <a:off x="8460432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2/11</a:t>
            </a:r>
          </a:p>
        </p:txBody>
      </p:sp>
    </p:spTree>
    <p:extLst>
      <p:ext uri="{BB962C8B-B14F-4D97-AF65-F5344CB8AC3E}">
        <p14:creationId xmlns:p14="http://schemas.microsoft.com/office/powerpoint/2010/main" val="537133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764031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darkness seems to hide His face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rest on His unchanging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every high and stormy gale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anchor holds within the veil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anchor holds within the veil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729585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68285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He shall come with trumpet sound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may I then in Him be found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Dressed in His righteousness alone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Faultless stand before the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4503365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418489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Living Hope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7106807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Johnson | Phil Wickham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2017 Phil Wickham Music; Simply Global Songs; Sing My Songs; Bethel Music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149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How great the chasm that lay between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high the mountain I could not climb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desperation I turned to heaven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spoke Your name into the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through the darkness Your loving-kindness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Tore through the shadows of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work is finished the end is written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5450337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could imagine so great a mercy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heart could fathom such boundless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God of ages stepped down from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wear my sin and bear my shame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cross has spoken I am forgiven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kings calls me His 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Beautiful Savior I’m Yours forever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638311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D2C9E-0DDB-E095-534E-8D05553B6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C819907-44A5-A66D-451D-F92ED8D0B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Hallelujah praise the One who set me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 death has lost its grip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broken every chain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salvation in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C2985-B6E8-BA68-5169-4B3ACB1EA4E5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954860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9F7B2-4602-6EF0-B4EB-2BD0A07F5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AB30DE-FCD0-AA06-77E0-7AE563943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Then came the morning that sealed the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buried body began to breathe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Out of the silence the Roaring Lion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Declared the grave has no claim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Yours is the victory whoa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212E5-B969-500E-6FD6-CC860886001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064188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35790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3/11</a:t>
            </a:r>
          </a:p>
        </p:txBody>
      </p:sp>
    </p:spTree>
    <p:extLst>
      <p:ext uri="{BB962C8B-B14F-4D97-AF65-F5344CB8AC3E}">
        <p14:creationId xmlns:p14="http://schemas.microsoft.com/office/powerpoint/2010/main" val="27937273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C08D5-384F-902F-6475-F4241A93D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E647D1-B41A-EB35-577B-BDEAFA2B6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Hallelujah praise the One who set me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 death has lost its grip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broken every chain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salvation in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C01AA-7DF6-22A8-9641-482110AFDF1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4914983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E3017-7AC2-625C-E37B-D4AB48EF9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F7C7DF-531C-F5EB-9D43-95359D8D0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God You are my living hope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C0B26D-8919-A799-7C0A-65B8DE5FF4E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6169433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Still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3940963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Reuben Morgan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2002 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7437764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Hide me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Under Your wings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Cover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Within Your mighty hand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2816512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the oceans rise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thunders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soar with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Above the storm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Father You are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Over the flood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be still and know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1236919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Find rest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Christ alone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Know His power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quietness and trust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4754574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Be Still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120824</a:t>
            </a:r>
          </a:p>
          <a:p>
            <a:r>
              <a:rPr lang="en-GB" sz="1200" dirty="0">
                <a:solidFill>
                  <a:schemeClr val="bg1"/>
                </a:solidFill>
              </a:rPr>
              <a:t>David J. Evans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1986 Thankyou Music Ltd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3886032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 still for the presence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Holy One is 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bow before Him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reverence and fear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Him no sin is found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stand on holy ground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 still for the presence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Holy One is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9430447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268A6-FCF8-9407-99CE-A6F7B623C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76D78E-1E0E-481E-0E41-158A748F8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 still for the glory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shining all around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burns with holy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</a:t>
            </a:r>
            <a:r>
              <a:rPr lang="en-GB" sz="3600" dirty="0" err="1">
                <a:solidFill>
                  <a:schemeClr val="bg1"/>
                </a:solidFill>
              </a:rPr>
              <a:t>splendor</a:t>
            </a:r>
            <a:r>
              <a:rPr lang="en-GB" sz="3600" dirty="0">
                <a:solidFill>
                  <a:schemeClr val="bg1"/>
                </a:solidFill>
              </a:rPr>
              <a:t> He is crowned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awesome is the sight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radiant King of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 still for the glory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shining all around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AA8FDC-C9D5-0635-FD78-B0B35BB3199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8495774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B5293-206E-4331-140B-5087A0C12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1179B6C-66E2-72A0-786A-29CA7FEC1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 still for the power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moving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comes to cleanse and heal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minister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work too hard for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faith receive from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 still for the power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moving in this place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091E0-44D3-C018-40E3-D30F5038C3EF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407458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still got joy in chaos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got peace that makes no sense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won't be going 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not held by my own strength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19753352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432B6-627D-9A3E-601C-20A908744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53C11-139C-47B9-71BE-6D930559C6F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44147E-3DE5-08E6-719E-D7BD2BA08571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87DA1F-C65E-3952-A8D1-300A1BFBF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604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Never Once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5997055</a:t>
            </a:r>
          </a:p>
          <a:p>
            <a:r>
              <a:rPr lang="en-GB" sz="1200" dirty="0">
                <a:solidFill>
                  <a:schemeClr val="bg1"/>
                </a:solidFill>
              </a:rPr>
              <a:t>Jason Ingram | Matt Redman | Tim </a:t>
            </a:r>
            <a:r>
              <a:rPr lang="en-GB" sz="1200" dirty="0" err="1">
                <a:solidFill>
                  <a:schemeClr val="bg1"/>
                </a:solidFill>
              </a:rPr>
              <a:t>Wanstall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Chrysalis Music Ltd.; Spirit Nashville Three; So Essential Tunes; Spirit Nashville Three; Thankyou Music Ltd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9985159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Standing on this mountaintop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Looking just how far we've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Knowing that for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step You were with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6946555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E76D7-371A-4EB5-412B-61D0D217E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C2FD82B-E55F-55A4-77FE-466169404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Kneeling on this battleground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Seeing just how much You've done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Knowing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victory was Your </a:t>
            </a:r>
            <a:r>
              <a:rPr lang="en-GB" sz="3600" dirty="0" err="1">
                <a:solidFill>
                  <a:schemeClr val="bg1"/>
                </a:solidFill>
              </a:rPr>
              <a:t>pow'r</a:t>
            </a:r>
            <a:r>
              <a:rPr lang="en-GB" sz="3600" dirty="0">
                <a:solidFill>
                  <a:schemeClr val="bg1"/>
                </a:solidFill>
              </a:rPr>
              <a:t> in 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F7189C-71E5-2F7D-459A-71EE182BBC7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6733924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268A6-FCF8-9407-99CE-A6F7B623C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76D78E-1E0E-481E-0E41-158A748F8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Scars and struggles on the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with joy our hearts can say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Yes our hearts can say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AA8FDC-C9D5-0635-FD78-B0B35BB3199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4153671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B5293-206E-4331-140B-5087A0C12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1179B6C-66E2-72A0-786A-29CA7FEC1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Never once did we ever walk alone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Never once did You leave us on our 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faithful God You are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(You are faithful God You are faithful)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091E0-44D3-C018-40E3-D30F5038C3EF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41560474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A7F5D-A47C-E34D-24EB-745ED6768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6FAD5C-E726-30D3-6A06-DDEF1CE0C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Scars and struggles on the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with joy our hearts can say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Never once did we ever walk alone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Carried by Your constant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Held within Your perfect peace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Never once no we never walk alone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FC21DD-0FAD-E8D4-0B51-FC9DC66C54B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674083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03E8D-142D-0AD1-27B7-845C7A45B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67DE566-69AF-662F-A554-ADC0900F1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Never once did we ever walk alone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Never once did You leave us on our 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faithful God You are faithful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Ev’ry</a:t>
            </a:r>
            <a:r>
              <a:rPr lang="en-GB" sz="3600" dirty="0">
                <a:solidFill>
                  <a:schemeClr val="bg1"/>
                </a:solidFill>
              </a:rPr>
              <a:t> step we are breathing in Your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Evermore we'll be breathing out Your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faithful God You are faithful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5545F-AC73-60A8-396B-C22671B6F0BB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5069509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19BC4-3C4F-AE8C-28A6-2EB46A3C8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1C6A7C-8ECB-17D2-9BFB-DA01349A7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faithful God You are faithful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REPEAT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19EEF-5AEA-3A27-85A7-6B28A0FCA9D6}"/>
              </a:ext>
            </a:extLst>
          </p:cNvPr>
          <p:cNvSpPr txBox="1"/>
          <p:nvPr/>
        </p:nvSpPr>
        <p:spPr>
          <a:xfrm>
            <a:off x="8460432" y="-11057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4574876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Endless Hallelujah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6016557</a:t>
            </a:r>
          </a:p>
          <a:p>
            <a:r>
              <a:rPr lang="en-GB" sz="1200" dirty="0">
                <a:solidFill>
                  <a:schemeClr val="bg1"/>
                </a:solidFill>
              </a:rPr>
              <a:t>Chris Tomlin | Jonas Myrin | Matt Redman | Tim </a:t>
            </a:r>
            <a:r>
              <a:rPr lang="en-GB" sz="1200" dirty="0" err="1">
                <a:solidFill>
                  <a:schemeClr val="bg1"/>
                </a:solidFill>
              </a:rPr>
              <a:t>Wanstall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Chrysalis Music Ltd.; Atlas Mountain Songs; S. D. G. Publishing; Twelve Lions Music; Worship Together Music; Thankyou Music Ltd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121013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B7801-58DA-2574-9CF4-27071240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02BABF-8956-7384-68EA-DF1D63497C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I've built my life on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in every season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1D67F3-9193-41CE-932D-DB11C54E4C22}"/>
              </a:ext>
            </a:extLst>
          </p:cNvPr>
          <p:cNvSpPr txBox="1"/>
          <p:nvPr/>
        </p:nvSpPr>
        <p:spPr>
          <a:xfrm>
            <a:off x="8291033" y="-1494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5/11</a:t>
            </a:r>
          </a:p>
        </p:txBody>
      </p:sp>
    </p:spTree>
    <p:extLst>
      <p:ext uri="{BB962C8B-B14F-4D97-AF65-F5344CB8AC3E}">
        <p14:creationId xmlns:p14="http://schemas.microsoft.com/office/powerpoint/2010/main" val="13544915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I stand before Your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Dressed in glory not my 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a joy I'll sing of on that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more tears or broken dreams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Forgotten is the minor key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r>
              <a:rPr lang="en-GB" sz="3600" dirty="0">
                <a:solidFill>
                  <a:schemeClr val="bg1"/>
                </a:solidFill>
              </a:rPr>
              <a:t> as it was meant to be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14570882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E76D7-371A-4EB5-412B-61D0D217E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C2FD82B-E55F-55A4-77FE-466169404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we will worship </a:t>
            </a:r>
            <a:r>
              <a:rPr lang="en-GB" sz="3600" dirty="0" err="1">
                <a:solidFill>
                  <a:schemeClr val="bg1"/>
                </a:solidFill>
              </a:rPr>
              <a:t>worship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Forever in Your presence we will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worship </a:t>
            </a:r>
            <a:r>
              <a:rPr lang="en-GB" sz="3600" dirty="0" err="1">
                <a:solidFill>
                  <a:schemeClr val="bg1"/>
                </a:solidFill>
              </a:rPr>
              <a:t>worship</a:t>
            </a:r>
            <a:r>
              <a:rPr lang="en-GB" sz="3600" dirty="0">
                <a:solidFill>
                  <a:schemeClr val="bg1"/>
                </a:solidFill>
              </a:rPr>
              <a:t>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 endless hallelujah to the 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F7189C-71E5-2F7D-459A-71EE182BBC7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7539706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268A6-FCF8-9407-99CE-A6F7B623C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76D78E-1E0E-481E-0E41-158A748F8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will see You as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Love You with un-sinning heart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See how much You paid to bring me home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 'til then Lord shall I know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 'til then how much I owe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r>
              <a:rPr lang="en-GB" sz="3600" dirty="0">
                <a:solidFill>
                  <a:schemeClr val="bg1"/>
                </a:solidFill>
              </a:rPr>
              <a:t> I am before Your throne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AA8FDC-C9D5-0635-FD78-B0B35BB3199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4094566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CB519-994A-5E94-5A98-54ED7689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F9ECA2-C86C-64D3-6CED-77CEBDF4E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we will worship </a:t>
            </a:r>
            <a:r>
              <a:rPr lang="en-GB" sz="3600" dirty="0" err="1">
                <a:solidFill>
                  <a:schemeClr val="bg1"/>
                </a:solidFill>
              </a:rPr>
              <a:t>worship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Forever in Your presence we will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worship </a:t>
            </a:r>
            <a:r>
              <a:rPr lang="en-GB" sz="3600" dirty="0" err="1">
                <a:solidFill>
                  <a:schemeClr val="bg1"/>
                </a:solidFill>
              </a:rPr>
              <a:t>worship</a:t>
            </a:r>
            <a:r>
              <a:rPr lang="en-GB" sz="3600" dirty="0">
                <a:solidFill>
                  <a:schemeClr val="bg1"/>
                </a:solidFill>
              </a:rPr>
              <a:t>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 endless hallelujah to the 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5FB08D-5770-5319-3C96-100CF7F6AFD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26247846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B5293-206E-4331-140B-5087A0C12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1179B6C-66E2-72A0-786A-29CA7FEC1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No more tears no more shame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more sin and sorrow ever known again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more fears no more pain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see You face to face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See You face to 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091E0-44D3-C018-40E3-D30F5038C3EF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8987873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C764A-4DE7-E699-0203-D747C0048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21AA2E2-A278-8412-AA7E-DF9A4C800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we will worship </a:t>
            </a:r>
            <a:r>
              <a:rPr lang="en-GB" sz="3600" dirty="0" err="1">
                <a:solidFill>
                  <a:schemeClr val="bg1"/>
                </a:solidFill>
              </a:rPr>
              <a:t>worship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Forever in Your presence we will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worship </a:t>
            </a:r>
            <a:r>
              <a:rPr lang="en-GB" sz="3600" dirty="0" err="1">
                <a:solidFill>
                  <a:schemeClr val="bg1"/>
                </a:solidFill>
              </a:rPr>
              <a:t>worship</a:t>
            </a:r>
            <a:r>
              <a:rPr lang="en-GB" sz="3600" dirty="0">
                <a:solidFill>
                  <a:schemeClr val="bg1"/>
                </a:solidFill>
              </a:rPr>
              <a:t>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 endless hallelujah to the 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A1AAD-EFF4-62DE-9EA3-DBDDA9887AD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30929351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A7F5D-A47C-E34D-24EB-745ED6768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6FAD5C-E726-30D3-6A06-DDEF1CE0C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fi-FI" sz="3600" dirty="0">
                <a:solidFill>
                  <a:schemeClr val="bg1"/>
                </a:solidFill>
              </a:rPr>
              <a:t>Oh</a:t>
            </a:r>
          </a:p>
          <a:p>
            <a:r>
              <a:rPr lang="fi-FI" sz="3600" dirty="0">
                <a:solidFill>
                  <a:schemeClr val="bg1"/>
                </a:solidFill>
              </a:rPr>
              <a:t>Hallelujah</a:t>
            </a:r>
          </a:p>
          <a:p>
            <a:r>
              <a:rPr lang="fi-FI" sz="3600" dirty="0">
                <a:solidFill>
                  <a:schemeClr val="bg1"/>
                </a:solidFill>
              </a:rPr>
              <a:t>Hallelujah yeah</a:t>
            </a:r>
          </a:p>
          <a:p>
            <a:r>
              <a:rPr lang="fi-FI" sz="3600" dirty="0">
                <a:solidFill>
                  <a:schemeClr val="bg1"/>
                </a:solidFill>
              </a:rPr>
              <a:t>Oh oh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FC21DD-0FAD-E8D4-0B51-FC9DC66C54B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8206142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03E8D-142D-0AD1-27B7-845C7A45B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67DE566-69AF-662F-A554-ADC0900F1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we will worship </a:t>
            </a:r>
            <a:r>
              <a:rPr lang="en-GB" sz="3600" dirty="0" err="1">
                <a:solidFill>
                  <a:schemeClr val="bg1"/>
                </a:solidFill>
              </a:rPr>
              <a:t>worship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Forever in Your presence we will sing we will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worship </a:t>
            </a:r>
            <a:r>
              <a:rPr lang="en-GB" sz="3600" dirty="0" err="1">
                <a:solidFill>
                  <a:schemeClr val="bg1"/>
                </a:solidFill>
              </a:rPr>
              <a:t>worship</a:t>
            </a:r>
            <a:r>
              <a:rPr lang="en-GB" sz="3600" dirty="0">
                <a:solidFill>
                  <a:schemeClr val="bg1"/>
                </a:solidFill>
              </a:rPr>
              <a:t>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 endless hallelujah to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 endless hallelujah to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an endless hallelujah to the 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5545F-AC73-60A8-396B-C22671B6F0BB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13064340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4022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77A743-F35F-A2F4-2784-A54B531D3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12" y="836712"/>
            <a:ext cx="7470576" cy="528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3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6/11</a:t>
            </a:r>
          </a:p>
        </p:txBody>
      </p:sp>
    </p:spTree>
    <p:extLst>
      <p:ext uri="{BB962C8B-B14F-4D97-AF65-F5344CB8AC3E}">
        <p14:creationId xmlns:p14="http://schemas.microsoft.com/office/powerpoint/2010/main" val="24146635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132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306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27EFA-E6BD-5ACE-62D5-BA42A2F28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D85701AC-BD6B-DAEA-6670-E3BB42B427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CFFDA4-6174-4385-C593-569092DED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136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EDD8D-3F2D-160B-109A-4F25FC3B5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9CED0D5-B4BC-7981-B77B-625D788E74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323BA-F4F5-5091-D8C5-1E90AFF9E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304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AC1F9C-7D07-CC4A-86C6-42449AE43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us all.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And….</a:t>
            </a: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5950</TotalTime>
  <Words>2938</Words>
  <Application>Microsoft Office PowerPoint</Application>
  <PresentationFormat>On-screen Show (4:3)</PresentationFormat>
  <Paragraphs>498</Paragraphs>
  <Slides>97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3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234</cp:revision>
  <dcterms:created xsi:type="dcterms:W3CDTF">2024-09-27T16:56:29Z</dcterms:created>
  <dcterms:modified xsi:type="dcterms:W3CDTF">2026-02-06T10:00:15Z</dcterms:modified>
</cp:coreProperties>
</file>